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61" r:id="rId3"/>
    <p:sldId id="264" r:id="rId4"/>
    <p:sldId id="265" r:id="rId5"/>
    <p:sldId id="262" r:id="rId7"/>
    <p:sldId id="263" r:id="rId8"/>
    <p:sldId id="266" r:id="rId9"/>
    <p:sldId id="267" r:id="rId10"/>
    <p:sldId id="268" r:id="rId11"/>
    <p:sldId id="257" r:id="rId12"/>
    <p:sldId id="258" r:id="rId13"/>
    <p:sldId id="269" r:id="rId14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presentation.design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838200" y="1035050"/>
            <a:ext cx="10515600" cy="44716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Content Placeholder 13" descr="size-contrast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862965" y="1295400"/>
            <a:ext cx="10515600" cy="5191125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1118870" y="289560"/>
            <a:ext cx="989203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GB" altLang="en-US" sz="5400" b="1">
                <a:ln>
                  <a:noFill/>
                </a:ln>
                <a:solidFill>
                  <a:schemeClr val="tx1"/>
                </a:solidFill>
                <a:effectLst/>
                <a:latin typeface="Code Bold" panose="02000506030000020004" charset="0"/>
              </a:rPr>
              <a:t>T Y P O G R A P H Y</a:t>
            </a:r>
            <a:endParaRPr lang="en-GB" altLang="en-US" sz="5400" b="1">
              <a:ln>
                <a:noFill/>
              </a:ln>
              <a:solidFill>
                <a:schemeClr val="tx1"/>
              </a:solidFill>
              <a:effectLst/>
              <a:latin typeface="Code Bold" panose="020005060300000200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11379766_1436792646630525_377156023_n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189605" y="365125"/>
            <a:ext cx="5812155" cy="58121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what-is-design-1-728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628265" y="589280"/>
            <a:ext cx="6934200" cy="53625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designprinciples-1024x640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1081405" y="194310"/>
            <a:ext cx="10212705" cy="6383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designelements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1445895" y="534035"/>
            <a:ext cx="9298940" cy="58121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/>
          <p:cNvPicPr>
            <a:picLocks noChangeAspect="1"/>
          </p:cNvPicPr>
          <p:nvPr>
            <p:ph/>
          </p:nvPr>
        </p:nvPicPr>
        <p:blipFill>
          <a:blip r:embed="rId1"/>
          <a:srcRect t="7123" r="234" b="4403"/>
          <a:stretch>
            <a:fillRect/>
          </a:stretch>
        </p:blipFill>
        <p:spPr>
          <a:xfrm>
            <a:off x="1038860" y="1494790"/>
            <a:ext cx="10307955" cy="51422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5" name="Text Box 14"/>
          <p:cNvSpPr txBox="1"/>
          <p:nvPr/>
        </p:nvSpPr>
        <p:spPr>
          <a:xfrm>
            <a:off x="1118870" y="289560"/>
            <a:ext cx="989203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GB" altLang="en-US" sz="5400" b="1">
                <a:ln>
                  <a:noFill/>
                </a:ln>
                <a:solidFill>
                  <a:schemeClr val="tx1"/>
                </a:solidFill>
                <a:effectLst/>
                <a:latin typeface="Code Bold" panose="02000506030000020004" charset="0"/>
              </a:rPr>
              <a:t>S I Z E </a:t>
            </a:r>
            <a:endParaRPr lang="en-GB" altLang="en-US" sz="5400" b="1">
              <a:ln>
                <a:noFill/>
              </a:ln>
              <a:solidFill>
                <a:schemeClr val="tx1"/>
              </a:solidFill>
              <a:effectLst/>
              <a:latin typeface="Code Bold" panose="020005060300000200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Nua-Bikes-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765175" y="1297940"/>
            <a:ext cx="10515600" cy="5357495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1118870" y="289560"/>
            <a:ext cx="989203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GB" altLang="en-US" sz="5400" b="1">
                <a:ln>
                  <a:noFill/>
                </a:ln>
                <a:solidFill>
                  <a:schemeClr val="tx1"/>
                </a:solidFill>
                <a:effectLst/>
                <a:latin typeface="Code Bold" panose="02000506030000020004" charset="0"/>
              </a:rPr>
              <a:t>S P A C E</a:t>
            </a:r>
            <a:endParaRPr lang="en-GB" altLang="en-US" sz="5400" b="1">
              <a:ln>
                <a:noFill/>
              </a:ln>
              <a:solidFill>
                <a:schemeClr val="tx1"/>
              </a:solidFill>
              <a:effectLst/>
              <a:latin typeface="Code Bold" panose="020005060300000200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 descr="Screen-Shot-2015-07-22-at-12.35.01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23825" y="1980565"/>
            <a:ext cx="6165215" cy="4638675"/>
          </a:xfrm>
          <a:prstGeom prst="rect">
            <a:avLst/>
          </a:prstGeom>
        </p:spPr>
      </p:pic>
      <p:pic>
        <p:nvPicPr>
          <p:cNvPr id="6" name="Content Placeholder 5" descr="Screen-Shot-2013-12-16-at-6.17.39-PM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56680" y="1980565"/>
            <a:ext cx="5624195" cy="4634230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1118870" y="289560"/>
            <a:ext cx="989203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GB" altLang="en-US" sz="5400" b="1">
                <a:ln>
                  <a:noFill/>
                </a:ln>
                <a:solidFill>
                  <a:schemeClr val="tx1"/>
                </a:solidFill>
                <a:effectLst/>
                <a:latin typeface="Code Bold" panose="02000506030000020004" charset="0"/>
              </a:rPr>
              <a:t>C O L O U R</a:t>
            </a:r>
            <a:endParaRPr lang="en-GB" altLang="en-US" sz="5400" b="1">
              <a:ln>
                <a:noFill/>
              </a:ln>
              <a:solidFill>
                <a:schemeClr val="tx1"/>
              </a:solidFill>
              <a:effectLst/>
              <a:latin typeface="Code Bold" panose="020005060300000200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/>
          <p:cNvPicPr>
            <a:picLocks noChangeAspect="1"/>
          </p:cNvPicPr>
          <p:nvPr>
            <p:ph/>
          </p:nvPr>
        </p:nvPicPr>
        <p:blipFill>
          <a:blip r:embed="rId1"/>
          <a:srcRect t="6905" r="1057" b="9833"/>
          <a:stretch>
            <a:fillRect/>
          </a:stretch>
        </p:blipFill>
        <p:spPr>
          <a:xfrm>
            <a:off x="856615" y="1703070"/>
            <a:ext cx="10222865" cy="4839335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1118870" y="289560"/>
            <a:ext cx="989203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GB" altLang="en-US" sz="5400" b="1">
                <a:ln>
                  <a:noFill/>
                </a:ln>
                <a:solidFill>
                  <a:schemeClr val="tx1"/>
                </a:solidFill>
                <a:effectLst/>
                <a:latin typeface="Code Bold" panose="02000506030000020004" charset="0"/>
              </a:rPr>
              <a:t>L I N E / L A Y O U T</a:t>
            </a:r>
            <a:endParaRPr lang="en-GB" altLang="en-US" sz="5400" b="1">
              <a:ln>
                <a:noFill/>
              </a:ln>
              <a:solidFill>
                <a:schemeClr val="tx1"/>
              </a:solidFill>
              <a:effectLst/>
              <a:latin typeface="Code Bold" panose="020005060300000200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rcRect t="7823" r="719" b="4545"/>
          <a:stretch>
            <a:fillRect/>
          </a:stretch>
        </p:blipFill>
        <p:spPr>
          <a:xfrm>
            <a:off x="741045" y="1013460"/>
            <a:ext cx="5169535" cy="2907665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>
            <p:ph sz="half" idx="2"/>
          </p:nvPr>
        </p:nvPicPr>
        <p:blipFill>
          <a:blip r:embed="rId2"/>
          <a:srcRect t="8008" r="922" b="4370"/>
          <a:stretch>
            <a:fillRect/>
          </a:stretch>
        </p:blipFill>
        <p:spPr>
          <a:xfrm>
            <a:off x="6318250" y="1013460"/>
            <a:ext cx="5169535" cy="2907665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ChangeAspect="1"/>
          </p:cNvPicPr>
          <p:nvPr/>
        </p:nvPicPr>
        <p:blipFill>
          <a:blip r:embed="rId3"/>
          <a:srcRect t="3562" b="4818"/>
          <a:stretch>
            <a:fillRect/>
          </a:stretch>
        </p:blipFill>
        <p:spPr>
          <a:xfrm>
            <a:off x="741045" y="3999230"/>
            <a:ext cx="5169535" cy="2760980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ChangeAspect="1"/>
          </p:cNvPicPr>
          <p:nvPr/>
        </p:nvPicPr>
        <p:blipFill>
          <a:blip r:embed="rId4"/>
          <a:srcRect t="3147" r="1174" b="4184"/>
          <a:stretch>
            <a:fillRect/>
          </a:stretch>
        </p:blipFill>
        <p:spPr>
          <a:xfrm>
            <a:off x="6318250" y="4033520"/>
            <a:ext cx="5169535" cy="2726690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1118870" y="48260"/>
            <a:ext cx="989203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GB" altLang="en-US" sz="5400" b="1">
                <a:ln>
                  <a:noFill/>
                </a:ln>
                <a:solidFill>
                  <a:schemeClr val="tx1"/>
                </a:solidFill>
                <a:effectLst/>
                <a:latin typeface="Code Bold" panose="02000506030000020004" charset="0"/>
              </a:rPr>
              <a:t>S T Y L E / T E X T U R E</a:t>
            </a:r>
            <a:endParaRPr lang="en-GB" altLang="en-US" sz="5400" b="1">
              <a:ln>
                <a:noFill/>
              </a:ln>
              <a:solidFill>
                <a:schemeClr val="tx1"/>
              </a:solidFill>
              <a:effectLst/>
              <a:latin typeface="Code Bold" panose="020005060300000200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</Words>
  <Application>WPS Presentation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Arial</vt:lpstr>
      <vt:lpstr>SimSun</vt:lpstr>
      <vt:lpstr>Wingdings</vt:lpstr>
      <vt:lpstr>Calibri Light</vt:lpstr>
      <vt:lpstr>Calibri</vt:lpstr>
      <vt:lpstr>Microsoft YaHei</vt:lpstr>
      <vt:lpstr/>
      <vt:lpstr>Arial Unicode MS</vt:lpstr>
      <vt:lpstr>RomanS</vt:lpstr>
      <vt:lpstr>Code Bold</vt:lpstr>
      <vt:lpstr>Comic Sans MS</vt:lpstr>
      <vt:lpstr>Code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Baju</dc:creator>
  <cp:lastModifiedBy>Baju</cp:lastModifiedBy>
  <cp:revision>5</cp:revision>
  <dcterms:created xsi:type="dcterms:W3CDTF">2016-10-21T08:13:52Z</dcterms:created>
  <dcterms:modified xsi:type="dcterms:W3CDTF">2016-10-21T08:21:40Z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1033-10.1.0.5783</vt:lpwstr>
  </property>
</Properties>
</file>

<file path=docProps/thumbnail.jpeg>
</file>